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59.png" ContentType="image/png"/>
  <Override PartName="/ppt/media/image21.png" ContentType="image/png"/>
  <Override PartName="/ppt/media/image58.png" ContentType="image/png"/>
  <Override PartName="/ppt/media/image19.png" ContentType="image/png"/>
  <Override PartName="/ppt/media/image20.png" ContentType="image/png"/>
  <Override PartName="/ppt/media/image5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42.png" ContentType="image/png"/>
  <Override PartName="/ppt/media/image54.png" ContentType="image/png"/>
  <Override PartName="/ppt/media/image43.png" ContentType="image/png"/>
  <Override PartName="/ppt/media/image55.png" ContentType="image/png"/>
  <Override PartName="/ppt/media/image44.png" ContentType="image/png"/>
  <Override PartName="/ppt/media/image56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24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65.xml.rels" ContentType="application/vnd.openxmlformats-package.relationships+xml"/>
  <Override PartName="/ppt/slides/_rels/slide58.xml.rels" ContentType="application/vnd.openxmlformats-package.relationships+xml"/>
  <Override PartName="/ppt/slides/_rels/slide13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14.xml.rels" ContentType="application/vnd.openxmlformats-package.relationships+xml"/>
  <Override PartName="/ppt/slides/_rels/slide45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0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66.xml.rels" ContentType="application/vnd.openxmlformats-package.relationships+xml"/>
  <Override PartName="/ppt/slides/_rels/slide22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49328A-8CA8-4E09-B047-2F149A9248C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9B122E-2D05-4F53-B6AC-3EDF49AEC5E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B05B54-5A8E-4524-ADFC-B6BAF971340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531697-E95B-40F3-9392-95F7FA50178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ABDA1F-682F-4892-A5ED-9114E985A1A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638B81-9FD4-431E-9D5C-FCD8BF7E1B0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FE8F92E-5560-465D-8924-1800F7965A8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543B66-B219-4D7A-860C-5337F3F15A6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F16662-7002-4FDB-AEC1-D679E5276F8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46EA29-CA8C-430B-94D2-C1FA5C32714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40FFFAC-EA82-471C-B1B3-716BC29C35F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A1B291-ADED-4990-95EE-17B3FF58B68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621E9DE-9621-42D1-BD6F-9C97CFC8AA8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72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image" Target="../media/image58.png"/><Relationship Id="rId3" Type="http://schemas.openxmlformats.org/officeDocument/2006/relationships/image" Target="../media/image59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313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14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1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316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1435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2024-08-28T10:12:23Z</dcterms:modified>
  <cp:revision>85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